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DE67-2893-46F2-B6FE-4D433AB3229F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589A-E8C5-42A7-9F05-F83BE705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4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DE67-2893-46F2-B6FE-4D433AB3229F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589A-E8C5-42A7-9F05-F83BE705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308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DE67-2893-46F2-B6FE-4D433AB3229F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589A-E8C5-42A7-9F05-F83BE705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4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DE67-2893-46F2-B6FE-4D433AB3229F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589A-E8C5-42A7-9F05-F83BE705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03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DE67-2893-46F2-B6FE-4D433AB3229F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589A-E8C5-42A7-9F05-F83BE705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85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DE67-2893-46F2-B6FE-4D433AB3229F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589A-E8C5-42A7-9F05-F83BE705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355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DE67-2893-46F2-B6FE-4D433AB3229F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589A-E8C5-42A7-9F05-F83BE705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47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DE67-2893-46F2-B6FE-4D433AB3229F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589A-E8C5-42A7-9F05-F83BE705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42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DE67-2893-46F2-B6FE-4D433AB3229F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589A-E8C5-42A7-9F05-F83BE705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710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DE67-2893-46F2-B6FE-4D433AB3229F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589A-E8C5-42A7-9F05-F83BE705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234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DE67-2893-46F2-B6FE-4D433AB3229F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589A-E8C5-42A7-9F05-F83BE705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988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9DE67-2893-46F2-B6FE-4D433AB3229F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B589A-E8C5-42A7-9F05-F83BE705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6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24344" y="285008"/>
            <a:ext cx="5333999" cy="5891955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85008"/>
            <a:ext cx="5168735" cy="589195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056513" y="337021"/>
            <a:ext cx="1365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Image/ Illustration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863295" y="337020"/>
            <a:ext cx="1819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Image/</a:t>
            </a:r>
          </a:p>
          <a:p>
            <a:r>
              <a:rPr lang="en-US" dirty="0" smtClean="0"/>
              <a:t>Illustration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0107881" y="5591237"/>
            <a:ext cx="1959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Sentence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988526" y="5587802"/>
            <a:ext cx="1683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Sentence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60859" y="5358347"/>
            <a:ext cx="19000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#</a:t>
            </a:r>
            <a:endParaRPr lang="en-US" sz="6600" dirty="0"/>
          </a:p>
        </p:txBody>
      </p:sp>
      <p:sp>
        <p:nvSpPr>
          <p:cNvPr id="18" name="TextBox 17"/>
          <p:cNvSpPr txBox="1"/>
          <p:nvPr/>
        </p:nvSpPr>
        <p:spPr>
          <a:xfrm>
            <a:off x="6392486" y="5358348"/>
            <a:ext cx="20069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#</a:t>
            </a:r>
            <a:endParaRPr lang="en-US" sz="6600" dirty="0"/>
          </a:p>
        </p:txBody>
      </p:sp>
      <p:sp>
        <p:nvSpPr>
          <p:cNvPr id="19" name="TextBox 18"/>
          <p:cNvSpPr txBox="1"/>
          <p:nvPr/>
        </p:nvSpPr>
        <p:spPr>
          <a:xfrm>
            <a:off x="976471" y="337019"/>
            <a:ext cx="1572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351066" y="337019"/>
            <a:ext cx="1613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821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24344" y="285008"/>
            <a:ext cx="5333999" cy="5891955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85008"/>
            <a:ext cx="5168735" cy="589195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056513" y="337021"/>
            <a:ext cx="1365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Image/ Illustration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863295" y="337020"/>
            <a:ext cx="1819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Image/</a:t>
            </a:r>
          </a:p>
          <a:p>
            <a:r>
              <a:rPr lang="en-US" dirty="0" smtClean="0"/>
              <a:t>Illustration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0107881" y="5591237"/>
            <a:ext cx="1959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Sentence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988526" y="5587802"/>
            <a:ext cx="1683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Sentence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60859" y="5358347"/>
            <a:ext cx="19000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#</a:t>
            </a:r>
            <a:endParaRPr lang="en-US" sz="6600" dirty="0"/>
          </a:p>
        </p:txBody>
      </p:sp>
      <p:sp>
        <p:nvSpPr>
          <p:cNvPr id="18" name="TextBox 17"/>
          <p:cNvSpPr txBox="1"/>
          <p:nvPr/>
        </p:nvSpPr>
        <p:spPr>
          <a:xfrm>
            <a:off x="6392486" y="5358348"/>
            <a:ext cx="20069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#</a:t>
            </a:r>
            <a:endParaRPr lang="en-US" sz="6600" dirty="0"/>
          </a:p>
        </p:txBody>
      </p:sp>
      <p:sp>
        <p:nvSpPr>
          <p:cNvPr id="19" name="TextBox 18"/>
          <p:cNvSpPr txBox="1"/>
          <p:nvPr/>
        </p:nvSpPr>
        <p:spPr>
          <a:xfrm>
            <a:off x="976471" y="337019"/>
            <a:ext cx="1572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351066" y="337019"/>
            <a:ext cx="1613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551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24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Patrice Mcbean</dc:creator>
  <cp:lastModifiedBy>Patrice Mcbean</cp:lastModifiedBy>
  <cp:revision>8</cp:revision>
  <dcterms:created xsi:type="dcterms:W3CDTF">2017-08-16T17:44:37Z</dcterms:created>
  <dcterms:modified xsi:type="dcterms:W3CDTF">2018-08-13T21:36:51Z</dcterms:modified>
</cp:coreProperties>
</file>